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 b="1">
                <a:solidFill>
                  <a:srgbClr val="9FB6D1"/>
                </a:solidFill>
                <a:latin typeface="Helvetica"/>
              </a:defRPr>
            </a:pPr>
            <a:r>
              <a:t>HARBORVIEW REHABILITATION PARTNERS</a:t>
            </a:r>
          </a:p>
          <a:p>
            <a:pPr>
              <a:spcAft>
                <a:spcPts val="1400"/>
              </a:spcAft>
              <a:defRPr sz="4200" b="1">
                <a:solidFill>
                  <a:srgbClr val="FFFFFF"/>
                </a:solidFill>
                <a:latin typeface="Helvetica"/>
              </a:defRPr>
            </a:pPr>
            <a:r>
              <a:t>Your Rehabilitation Roadmap</a:t>
            </a:r>
          </a:p>
          <a:p>
            <a:pPr>
              <a:spcAft>
                <a:spcPts val="1400"/>
              </a:spcAft>
              <a:defRPr sz="1900" b="0">
                <a:solidFill>
                  <a:srgbClr val="C9D7E6"/>
                </a:solidFill>
                <a:latin typeface="Helvetica"/>
              </a:defRPr>
            </a:pPr>
            <a:r>
              <a:t>A shared plan from evaluation through transition · Synthetic example · Version 3.1 · August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76072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100" b="0">
                <a:solidFill>
                  <a:srgbClr val="E3A9A2"/>
                </a:solidFill>
                <a:latin typeface="Helvetica"/>
              </a:defRPr>
            </a:pPr>
            <a:r>
              <a:t>FICTIONAL SPECIMEN — synthetic data, not a real document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HOW TO USE THIS ROADMAP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One plan, six stages, decisions made together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The route is structured, but timing is not promised. Progress depends on safety, response, practice, goals, and the findings at each reassessment.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39696"/>
            <a:ext cx="10881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Stage 1: evaluation and baseline — understand today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Stage 2: shared goals — define what matters in real life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Stage 3: early visits — learn safe movement and the home plan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Stage 4: build capacity — progress only when criteria are met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Stage 5: reassessment — measure change and choose the next path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Stage 6: transition — discharge, pause, referral, or independent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Synthetic case: Jordan Ellis (fictional), right knee pain, evaluation August 7, 2027.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HRP Patient Roadmap · Rev. 08/2027 · FICTIONAL SPECIMEN — not a treatment plan   |   Harborview Rehabilitation Partners   |   Slide 2 of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STAGE 1 · EVALUATION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Build the baseline before building the program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The first visit combines the patient's story, a safety screen, movement measures, and a real-world function test.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779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39711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Baseline item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Synthetic finding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How it will be used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Main activity problem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Stairs to apartment and 20-minute grocery trip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Anchors goals in daily function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Pain pattern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2/10 at rest; up to 6/10 after stairs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Tracks response, not diagnosis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Knee motion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Extension −6°; flexion 112°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Repeated with same position and method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Five-times sit-to-stand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18.4 seconds, arms used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Tracks transfer capacity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Walking tolerance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9 minutes before pace slows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Sets initial walking dose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Safety screen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No red flags identified; monitor swelling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Defines contact rules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A baseline is a starting point, not a grade and not a promise of a final result.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HRP Patient Roadmap · Rev. 08/2027 · FICTIONAL SPECIMEN — not a treatment plan   |   Harborview Rehabilitation Partners   |   Slide 3 of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STAGE 2 · SHARED GOALS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Translate measurements into meaningful goals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81328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4023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Goal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Measure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Target review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Decision rule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Use 14 apartment steps with rail and controlled pattern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Observed stair task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September 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Progress stair practice only after level control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Complete a 20-minute grocery trip with planned rests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Walking/activity log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September 19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Increase time only if next-day response is stable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Rise from dining chair without arm push when safe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Five-times sit-to-stand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September 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Quality first; no momentum strategy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Manage the home program independently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Teach-back + performance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Each visit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Patient can explain dose, form, and stop rules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Goals may be revised when priorities, findings, or circumstances change.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HRP Patient Roadmap · Rev. 08/2027 · FICTIONAL SPECIMEN — not a treatment plan   |   Harborview Rehabilitation Partners   |   Slide 4 of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STAGE 3 · EARLY VISITS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Weeks 1–2: learn, test, and simplify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Planned cadence: two visits per week for two weeks, then reassess frequency.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4023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Visit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Primary work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Home practice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Measurement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Evaluation · Aug 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Baseline, safety, two starter exercises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Daily as printed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Motion, sit-to-stand, walking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Visit 2 · Aug 10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Check response and technique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Keep / modify based on teach-back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Symptom recovery time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Visit 3 · Aug 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Add functional transfer practice if gate met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No more than 4 items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Movement quality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Visit 4 · Aug 17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Review walking dose and stair readiness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Update signed sheet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Walking tolerance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The newest dated home sheet replaces every earlier version.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HRP Patient Roadmap · Rev. 08/2027 · FICTIONAL SPECIMEN — not a treatment plan   |   Harborview Rehabilitation Partners   |   Slide 5 of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STAGE 4 · BUILD CAPACITY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Progression is a decision, not a calendar event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81328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4023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Response lane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Evidence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Action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GREEN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Good form; symptoms return to baseline within 30 minutes; no next-day increase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Repeat, then progress one variable at a planned visit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YELLOW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Pain rises &gt;2 points; swelling persists; confidence or quality drops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Hold or reduce one variable; contact therapist if repeated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New severe symptoms, buckling with fall, marked calf change, chest pain, breathing difficulty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Stop; use urgent or emergency route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Change one variable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Repetitions, resistance, range, time, or complexity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Never increase several at once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A good day does not automatically unlock the next phase.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HRP Patient Roadmap · Rev. 08/2027 · FICTIONAL SPECIMEN — not a treatment plan   |   Harborview Rehabilitation Partners   |   Slide 6 of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STAGE 5 · REASSESSMENT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At four weeks, compare like with like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Planned reassessment: September 5, 2027. Use the same test setup where possible.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395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39928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Review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Question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Possible shared decision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Patient report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Are the priority activities easier and worth the effort?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Keep goals, revise them, or choose a different priority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Repeated measures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Did motion, transfer, walking, and stair performance change?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Progress, hold, or investigate a plateau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Home plan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Can the patient perform and explain every item?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Simplify, progress, or transition to independent practice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Barriers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Cost, schedule, transport, fear, flare, or competing health issue?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Change cadence, route, support, or referral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Safety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Any new symptom or changed health status?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Pause and coordinate with clinician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No single score decides the plan; measures support the conversation.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HRP Patient Roadmap · Rev. 08/2027 · FICTIONAL SPECIMEN — not a treatment plan   |   Harborview Rehabilitation Partners   |   Slide 7 of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STAGE 6 · TRANSITION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Four valid paths after reassessment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81328"/>
          <a:ext cx="10881360" cy="2395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39928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Path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When it fits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What the patient leaves with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Continue skilled visits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Meaningful goals remain and skilled progression is needed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Updated cadence and next review date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Independent program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Safe technique and self-management demonstrated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Written maintenance plan and return criteria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Pause and monitor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Temporary barrier or stable plateau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Defined pause, check-in, and restart triggers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Refer / coordinate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Findings need another clinician or service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Named contact and handoff question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Discharge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Goals met, maximum current benefit, or patient chooses to stop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Final measures, plan, and how to return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Discharge is a planned handoff, not abandonment and not a guarantee that symptoms are zero.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HRP Patient Roadmap · Rev. 08/2027 · FICTIONAL SPECIMEN — not a treatment plan   |   Harborview Rehabilitation Partners   |   Slide 8 of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SHARED RESPONSIBILITIES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Who owns the next action?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81328"/>
          <a:ext cx="10881360" cy="2395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39928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Owner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Commitment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Contact / record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Patient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Report response honestly; practice only the current plan; bring questions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Home log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Therapist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Explain decisions; update the written plan; measure consistently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555-0522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Referring clinician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Address diagnosis, medicine, imaging, and medical restrictions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Referral record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Scheduling team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Confirm visits, cancellations, and access needs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555-0520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Whole team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Use shared goals and escalate new safety concerns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Plan of care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FICTIONAL SPECIMEN. All people, measures, dates, goals, contacts, and decisions are synthetic.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HRP Patient Roadmap · Rev. 08/2027 · FICTIONAL SPECIMEN — not a treatment plan   |   Harborview Rehabilitation Partners   |   Slide 9 of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