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1">
                <a:solidFill>
                  <a:srgbClr val="9FB6D1"/>
                </a:solidFill>
                <a:latin typeface="Helvetica"/>
              </a:defRPr>
            </a:pPr>
            <a:r>
              <a:t>BROOKMERE COMMONS SENIOR LIVING</a:t>
            </a:r>
          </a:p>
          <a:p>
            <a:pPr>
              <a:spcAft>
                <a:spcPts val="1400"/>
              </a:spcAft>
              <a:defRPr sz="4200" b="1">
                <a:solidFill>
                  <a:srgbClr val="FFFFFF"/>
                </a:solidFill>
                <a:latin typeface="Helvetica"/>
              </a:defRPr>
            </a:pPr>
            <a:r>
              <a:t>Emergency Preparedness: Alerts, Sheltering, Evacuation, and Reunification</a:t>
            </a:r>
          </a:p>
          <a:p>
            <a:pPr>
              <a:spcAft>
                <a:spcPts val="1400"/>
              </a:spcAft>
              <a:defRPr sz="1900" b="0">
                <a:solidFill>
                  <a:srgbClr val="C9D7E6"/>
                </a:solidFill>
                <a:latin typeface="Helvetica"/>
              </a:defRPr>
            </a:pPr>
            <a:r>
              <a:t>Brookmere Commons · Staff and family briefing · Annual review edition, February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7607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100" b="0">
                <a:solidFill>
                  <a:srgbClr val="E3A9A2"/>
                </a:solidFill>
                <a:latin typeface="Helvetica"/>
              </a:defRPr>
            </a:pPr>
            <a:r>
              <a:t>FICTIONAL SPECIMEN — synthetic data, not a real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SLIDE 1 · ORIENTATION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What this briefing covers and 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This briefing explains how the community's emergency operations plan works in language a resident or family member can use. Staff receive the full plan and role-specific training.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9696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How an alert reaches residents, staff, and families, and what each alert level means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What sheltering in place looks like inside the building for up to 72 hours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How the decision to evacuate is made, by whom, and where residents go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How transport and accountability work so that nobody is unaccounted for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How medications, records, oxygen, and refrigerated supplies travel with residents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How families get information and how reunification is handled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Not every emergency follows this sequence. The plan is a framework, not a script.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BC-EOP-BRIEF-2027 · Annual review February 2027 · Fictional training specimen   |   Brookmere Commons Senior Living   |   Slide 2 of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SLIDE 2 · ALERTS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Four alert levels and what each one means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The executive director or the administrator on call declares the level. The level can move up or down at any time as conditions change.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Level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Example trigger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residents do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How families are told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Watch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Severe weather watch, regional advisory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Normal routine continues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Portal post within 4 hours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Standby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Warning issued, utility instability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Stay in the building, charge devices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Portal post and recorded line update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Shelter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Tornado warning, hazardous air, active external threat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Move to the assigned shelter area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Information line, updated every 2 hours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Evacuate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Fire, flood, structural or utility failure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Follow staff to staging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Information line and direct call to the responsible party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Fire alarm activation always means immediate relocation away from the alarm zone, at any level.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BC-EOP-BRIEF-2027 · Annual review February 2027 · Fictional training specimen   |   Brookmere Commons Senior Living   |   Slide 3 of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SLIDE 3 · NOTIFICATION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How the alert actually reaches a person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Four independent paths are used at the same time, because any one of them can fail.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Path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Reaches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Owner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Backup if it fails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Overhead paging and alarm tones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Everyone in the building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Front desk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Staff go door to door by neighborhood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Apartment door knock and visual check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Every resident, confirmed individually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Neighborhood staff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Second sweep by a different staff member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Staff radio net, channel 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All on-duty staff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Administrator on call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Cellular call tree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Family information line 1-888-555-0178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Families and authorized contacts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Executive director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Portal post and community email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Confirmation that a resident was reached is recorded by name, not by apartment count alone.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BC-EOP-BRIEF-2027 · Annual review February 2027 · Fictional training specimen   |   Brookmere Commons Senior Living   |   Slide 4 of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SLIDE 4 · SHELTER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Sheltering in place for up to 72 hours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Most emergencies are handled without leaving the building. The community maintains supplies for 72 hours of sheltering for residents and on-duty staff.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7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711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Resource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On-site provision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Who manages it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Water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 gallon per person per day, 72 hours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Dining services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Shelf-stable food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72 hours, including texture-modified options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Dining services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Generator fuel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48 hours at full load, refuel contract in place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Maintenance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Interior shelter areas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Magnolia corridor, parlor, and lower conference room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Neighborhood staff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Blankets, cots, and lighting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Staged in the lower storage room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Maintenance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Staffing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Emergency staffing plan with 12-hour shifts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Executive director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The generator supports life safety systems, one elevator, refrigeration, and designated outlets — not every outlet in every apartment.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BC-EOP-BRIEF-2027 · Annual review February 2027 · Fictional training specimen   |   Brookmere Commons Senior Living   |   Slide 5 of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SLIDE 5 · EVACUATION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How the decision to evacuate is made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Evacuation is ordered by the fire department or law enforcement, or by the executive director with the administrator on call, using the triggers below.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39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39928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Trigger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Decision made by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Destination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Expected mode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Fire alarm with confirmed fire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Incident commander on scene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Nearest safe zone, then staging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Walk, wheelchair, evacuation sled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Loss of heat or cooling beyond 8 hours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Executive director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Partner community, Harrow Ridge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Contracted bus and wheelchair van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Loss of water beyond 12 hours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Executive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Partner community, Harrow Ridge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Contracted bus and wheelchair van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Structural damage or flooding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Fire department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Ashfield Grove Civic Center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Municipal transport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Regional order to evacuate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Emergency management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 directed by the order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 directed by the order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Residents are never evacuated to a private home without written authorization from the resident or the healthcare power of attorney.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BC-EOP-BRIEF-2027 · Annual review February 2027 · Fictional training specimen   |   Brookmere Commons Senior Living   |   Slide 6 of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SLIDE 6 · ACCOUNTABILITY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Transport and keeping track of every resident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Accountability is the part of an evacuation that fails most often, so it is checked at five fixed points rather than once at the end.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39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928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Checkpoint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is verified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Who verifies it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Apartment sweep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Every apartment entered and marked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Two staff, different sweepers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Staging area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Name-by-name roster call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Neighborhood coordinator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Boarding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Wristband scanned or logged against the roster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Charge nurse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Arrival at destination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Roster call repeated on arrival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Receiving staff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Every 2 hours after arrival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Headcount and condition check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Charge nurse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A wristband carries the resident name, community, destination, and the emergency contact — never a diagnosis.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BC-EOP-BRIEF-2027 · Annual review February 2027 · Fictional training specimen   |   Brookmere Commons Senior Living   |   Slide 7 of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SLIDE 7 · CONTINUITY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Medications, records, and equipment travel with residents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Clinical continuity is planned in advance because a pharmacy, a chart, or a power source may not be available at the destination.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7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711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Item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How it moves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Owner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96-hour medication pack, by resident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Sealed tote, one per neighborhood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Charge nurse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Emergency medication administration record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Printed binder plus encrypted drive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Charge nurse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Face sheet, contacts, directives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Printed binder, one per resident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Resident services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Refrigerated medications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Cooler with temperature indicator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Charge nurse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Oxygen concentrators and cylinders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Vendor-supported transfer, cylinders first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Maintenance and vendor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Mobility equipment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Labeled by resident name before boarding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Neighborhood staff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Pharmacy partner Ashfield Grove Apothecary supports emergency resupply; no medication decision is made by staff without a prescriber order.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BC-EOP-BRIEF-2027 · Annual review February 2027 · Fictional training specimen   |   Brookmere Commons Senior Living   |   Slide 8 of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SLIDE 8 · FAMILIES AND LIMITS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Reunification, family updates, and the limits of this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During any Shelter or Evacuate alert, individual calls are suspended and all information moves to one recorded line so the phones stay open for responders.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9696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Family information line 1-888-555-0178, recorded update every 2 hours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Please do not drive to the community during an active alert; the entrance must stay clear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The responsible party receives a direct call once the resident is at the destination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Pickup by a family member requires photo identification and a signed release at the destination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Drills are held quarterly, and the full plan is reviewed with local responders every February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This plan cannot promise a timeline, a destination, or an outcome. Conditions, responders, and the order of events differ in every real emergency.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BC-EOP-BRIEF-2027 · Annual review February 2027 · Fictional training specimen   |   Brookmere Commons Senior Living   |   Slide 9 of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