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LAKEBRIDGE STATE COLLEGE · CENTER FOR ONLINE TEACHING AND LEARNING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Assignment Rubrics in Lakebridge Learn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Build standard RB-2.4 for course teams and instructional designers · Effective Spring 2027 · Version 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STANDARD RB-2.4 · SCOPE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Every graded submission is scored against an attached rubric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rubric is part of the build, not an afterthought. It must be visible to students before the assignment opens, and it must produce the point value the gradebook expects.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Applies to all graded items above 25 points in fully online and hybrid courses.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Four parts, always: criteria (what is judged), performance levels (how well), descriptors (what each level looks like), and point values.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Criteria come from course outcomes. A criterion that maps to no outcome is cut.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Descriptors describe observable evidence, not effort, attitude, or the reader's impression.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Points assigned to criteria must sum exactly to the assignment's gradebook value.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Discussions, practice checks, and items under 25 points use the published category expectations instead of a rubric.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Worked example throughout: PSY 210-W01 Application Assignment 3, 100 points, due April 25, 2027.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POINT STRUCTURE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Five criteria, four levels, one total that reconciles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Criterion weight is expressed in points, never in percentages, so the arithmetic is visible to the student.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3560"/>
                <a:gridCol w="1813560"/>
                <a:gridCol w="1813560"/>
                <a:gridCol w="1813560"/>
                <a:gridCol w="1813560"/>
                <a:gridCol w="181356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Criterion (outcome)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Exemplary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Proficient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Developing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Beginning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Max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 and research question (CLO 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Evidence and source quality (CLO 2)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21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Method application (CLO 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Organization and clarity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Citation and academic integrity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Column totals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68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48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submission with no evidence for a criterion scores 0 on that criterion; zero is a valid level, not a fifth column of descriptors.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WORKED EXAMPLE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One submission, scored criterion by criterion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316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39547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Criterion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Level selected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Points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Running total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 and research question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Proficient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Evidence and source quality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Exemplary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Method application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Developing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Organization and clarity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Proficient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Citation and academic integrity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Exemplary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Assignment score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87 of 100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Effect on the course grade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Assignment is 100 of 1,000 course points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8.7 points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of 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No scaling, no curve, no rounding step: 87 rubric points post to the gradebook as 87 points.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BUILD STEPS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Attaching the rubric so the gradebook behaves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316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39547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Step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Action in Lakebridge Learn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Setting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Verified by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Build the rubric in the course rubric library, not inside the assignment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Reusable across sections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Designer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Attach it to the assignment and enable scoring from the rubric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Use for grading: 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Designer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Confirm the rubric total equals the assignment points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100 = 100; a mismatch blocks publication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Designer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Align each criterion to its course outcome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Outcomes: 3 of 5 criteria aligned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Instructor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Show the rubric to students on the assignment page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Hide from students: off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Instructor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Set posting policy to manual for this item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Grades release when the whole item is graded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Instructor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Lock the rubric once the first submission is scored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Edits after that create a new version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Designer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Changing a rubric mid-grading is a regrade event for every submission already scored, so version 3.2 is frozen on January 7, 2027.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ACCESSIBILITY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A rubric nobody can read is not a rubric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Rubrics are course content and are held to WCAG 2.1 Level AA like every other page in the shell.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316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39547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Requirement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it looks like in practice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Real table structure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Header row marked as headers so a screen reader announces the criterion and level for each cell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 meaning from color alone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Levels are named in text; the color band is decoration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Readable contrast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4.5:1 for descriptor text against its cell background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Plain, bounded descriptors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45 words or fewer per cell, present tense, one idea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Parallel language across levels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The same attribute is described at each level, so students can see what moves them 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Reflow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The rubric remains usable at 320 CSS pixels; a printable version is linked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547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 image-only rubrics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Never post a rubric as a screenshot or a scanned PDF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Descriptors that say only what is missing give a student no route forward; describe the evidence present at each level.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CALIBRATION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Two graders, one standard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Practice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Specification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When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Anchor samples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Three de-identified submissions per assignment, scored and annotated in advance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Built during Week Zero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Norming session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Graders independently score one anchor, then reconcile line by line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Jan 6 and Mar 17, 2027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Agreement threshold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Independent totals within 5 points on a 100-point rubric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Checked each norming session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Discrepancy rule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 gap above 8 points goes to a third read before any score posts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 it occurs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Drift check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Re-score two early submissions after grading the last 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 assignment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Documentation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Norming notes stored with the rubric version in the course file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Within 2 days of each session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Calibration is about the rubric being applied consistently, not about forcing a target distribution of grades.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FEEDBACK AND TURNAROUND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What comes back to the student, and when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40"/>
                <a:gridCol w="2720340"/>
                <a:gridCol w="2720340"/>
                <a:gridCol w="272034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Item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Rubric use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Written feedback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Returned within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Discussions (25 pts)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Category expectations, no rubric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Group summary post to the whole class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3 calendar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Practice checks (10 pts)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Automatic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Item-level feedback shown on submission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Immediate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Application assignments (100 pts)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Full analytic rubric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One strength, one priority fix, one next step, plus inline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 calendar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Midterm project (200 pts)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Full analytic rubric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Same three-part structure plus a 2-minute audio note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 calendar days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Final project (250 pts)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Full analytic rubric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 and summary comment; no inline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By the registrar deadline, May 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Regrade requests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 criterion must be named in the request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Written response from the instructor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7 days from posting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 score with no written feedback is incomplete work on the instructor's side and is flagged in the end-of-term course review.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ROLLOUT AND ROUTING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Spring 2027 dates and who to ask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3547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39420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Date or question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happens / who owns it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Contact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Dec 18, 2026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All rubrics attached and totals reconciled at the build freeze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Instructor of record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Jan 4–6, 2027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QA pass: totals, outcome alignment, accessibility of every rubric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J. Marchetti-Lowe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Jan 7, 2027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 versions frozen for the term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Designer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Jan 8, 2027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Rubrics visible to students with the course shell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LMS admin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 will not attach, or totals disagree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Center for Online Teaching and Learning, 1 business day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555-0173 · cotl@lakebridge.example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Rubric is not visible to a student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Lakebridge Learn service desk, 24 hours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555-0170 · learnhelp@lakebridge.example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Criterion wording or outcome alignment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Instructor of record, then department chair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Course message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42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Accessibility barrier in a rubric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Accessibility coordinator, acknowledged in 1 business day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access@lakebridge.example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Design alignment references the Quality Matters Higher Education Rubric, Seventh Edition; certification requires a separate official review.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Build standard RB-2.4 · Rev. 11/2026 · specimen copy   |   Lakebridge State College · Center for Online Teaching and Learning   |   Slide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