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1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1. Report the loss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515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2E8F0"/>
                </a:solidFill>
              </a:defRPr>
            </a:pPr>
            <a:r>
              <a:t>Use the approved phone, app, or portal. Record what happened without guessing.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DA4AF"/>
                </a:solidFill>
              </a:defRPr>
            </a:pPr>
            <a:r>
              <a:t>Fictional workflow. Actual policy, written claim communications, and jurisdiction control.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1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2. Claim is assigned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515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2E8F0"/>
                </a:solidFill>
              </a:defRPr>
            </a:pPr>
            <a:r>
              <a:t>A claim number and contact route identify the file. Assignment does not decide coverage.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DA4AF"/>
                </a:solidFill>
              </a:defRPr>
            </a:pPr>
            <a:r>
              <a:t>Fictional workflow. Actual policy, written claim communications, and jurisdiction control.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1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3. Information is reviewed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515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2E8F0"/>
                </a:solidFill>
              </a:defRPr>
            </a:pPr>
            <a:r>
              <a:t>The adjuster may request photos, records, estimates, or a statement.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DA4AF"/>
                </a:solidFill>
              </a:defRPr>
            </a:pPr>
            <a:r>
              <a:t>Fictional workflow. Actual policy, written claim communications, and jurisdiction control.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1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4. Estimate and decision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515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2E8F0"/>
                </a:solidFill>
              </a:defRPr>
            </a:pPr>
            <a:r>
              <a:t>The policy, facts, investigation, and applicable rules control the decision.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DA4AF"/>
                </a:solidFill>
              </a:defRPr>
            </a:pPr>
            <a:r>
              <a:t>Fictional workflow. Actual policy, written claim communications, and jurisdiction control.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1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5. Payment, repair, or 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5156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E2E8F0"/>
                </a:solidFill>
              </a:defRPr>
            </a:pPr>
            <a:r>
              <a:t>Read the written communication for amounts, reasons, rights, and deadlines.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424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DA4AF"/>
                </a:solidFill>
              </a:defRPr>
            </a:pPr>
            <a:r>
              <a:t>Fictional workflow. Actual policy, written claim communications, and jurisdiction control.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