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1">
                <a:solidFill>
                  <a:srgbClr val="9FB6D1"/>
                </a:solidFill>
                <a:latin typeface="Helvetica"/>
              </a:defRPr>
            </a:pPr>
            <a:r>
              <a:t>CEDAR POINT REGIONAL MEDICAL CENTER</a:t>
            </a:r>
          </a:p>
          <a:p>
            <a:pPr>
              <a:spcAft>
                <a:spcPts val="1400"/>
              </a:spcAft>
              <a:defRPr sz="4200" b="1">
                <a:solidFill>
                  <a:srgbClr val="FFFFFF"/>
                </a:solidFill>
                <a:latin typeface="Helvetica"/>
              </a:defRPr>
            </a:pPr>
            <a:r>
              <a:t>Closing the Handoff Gap: Transitions of Care at Discharge</a:t>
            </a:r>
          </a:p>
          <a:p>
            <a:pPr>
              <a:spcAft>
                <a:spcPts val="1400"/>
              </a:spcAft>
              <a:defRPr sz="1900" b="0">
                <a:solidFill>
                  <a:srgbClr val="C9D7E6"/>
                </a:solidFill>
                <a:latin typeface="Helvetica"/>
              </a:defRPr>
            </a:pPr>
            <a:r>
              <a:t>Nursing and care-management in-service · 45 minutes · Unit-based delivery · FY27 Q2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7607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100" b="0">
                <a:solidFill>
                  <a:srgbClr val="E3A9A2"/>
                </a:solidFill>
                <a:latin typeface="Helvetica"/>
              </a:defRPr>
            </a:pPr>
            <a:r>
              <a:t>FICTIONAL SPECIMEN — synthetic data, not a real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OBJECTIVES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What you should be able to do after this session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81328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Name the four information categories that most often break down at discharge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Perform a teach-back that actually tests understanding rather than agreement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Identify the three patient populations on your unit at highest transition risk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Complete the discharge readiness checklist without relying on memory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Escalate correctly when a patient is not ready for a safe discharge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CPRMC Clinical Education · TOC In-Service · Rev. 03/2027 · Internal training specimen   |   Cedar Point Regional Medical Center   |   Slide 2 of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THE PROBLEM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Where transitions actually break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Handoff failures are rarely caused by one person forgetting. They are caused by information that was never captured in a form the next person could use.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Category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goes wrong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Where it shows up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Medication information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Home medicines are not reconciled against the discharge list; stopped medicines are still in the patient's cabinet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Duplicate therapy, missed doses, readmission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Pending results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Tests resulted after discharge with no named owner to follow up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Untracked abnormal results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Follow-up responsibility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The appointment is 'recommended' but nobody scheduled it or confirmed transport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Missed first follow-up visit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Patient and caregiver understanding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Education was delivered but never verified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Patient cannot state warning signs or who to call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CPRMC Clinical Education · TOC In-Service · Rev. 03/2027 · Internal training specimen   |   Cedar Point Regional Medical Center   |   Slide 3 of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TECHNIQUE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Teach-back that tests understanding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Teach-back checks how well we explained something. It is not a quiz and it should never sound like one.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Do not ask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Ask instead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“Do you understand?”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“I want to make sure I explained this clearly. Tell me how you'll take this medicine at home.”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“Any questions?”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“What questions do you have for me?”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“You'll call if you get worse, right?”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“What three things would make you call us instead of waiting?”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“The nurse went over the diet, correct?”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“Walk me through what breakfast will look like tomorrow.”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If the patient cannot explain it back, re-teach using different words — then check again.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CPRMC Clinical Education · TOC In-Service · Rev. 03/2027 · Internal training specimen   |   Cedar Point Regional Medical Center   |   Slide 4 of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RISK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Higher-risk transitions to flag early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81328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Five or more discharge medicines, or any high-alert medicine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A new device, drain, catheter, or wound-care requirement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Cognitive impairment, delirium during the stay, or no reliable caregiver at home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Limited English proficiency, low health literacy, or a sensory impairment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A readmission within the last 30 days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Transportation, housing, food, or medication-cost barriers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Flag on admission, not on discharge day. Case management needs lead time.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CPRMC Clinical Education · TOC In-Service · Rev. 03/2027 · Internal training specimen   |   Cedar Point Regional Medical Center   |   Slide 5 of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CHECKLIST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Discharge readiness — verify, do not assume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316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547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Item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Verified by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Documented where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Reconciled medication list reviewed with patient and caregiver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Discharge summary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Teach-back completed on medicines, warning signs, and who to call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Education flowsheet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Follow-up appointments scheduled with date, time, and location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Case management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Discharge summary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Transportation confirmed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Case management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Care plan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Equipment ordered, delivery confirmed, training completed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Case management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Care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Pending results assigned to a named clinician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Attending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Discharge summary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Interpreter used and documented if indicated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Education flowsheet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Every line requires verification. A signature is not verification.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CPRMC Clinical Education · TOC In-Service · Rev. 03/2027 · Internal training specimen   |   Cedar Point Regional Medical Center   |   Slide 6 of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ESCALATION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When a patient is not ready to 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Raising a concern about discharge readiness is expected of you, and it is supported.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9696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State the specific unmet requirement, not a general feeling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Notify the charge nurse and the attending team together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Involve case management for social, transport, equipment, and cost barriers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Document the concern, who was notified, and the response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Use the chain of command if the concern is not addressed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Completing this in-service does not establish individual competency. Competency is validated separately through your unit's documented process.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CPRMC Clinical Education · TOC In-Service · Rev. 03/2027 · Internal training specimen   |   Cedar Point Regional Medical Center   |   Slide 7 of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