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 b="1">
                <a:solidFill>
                  <a:srgbClr val="9FB6D1"/>
                </a:solidFill>
                <a:latin typeface="Helvetica"/>
              </a:defRPr>
            </a:pPr>
            <a:r>
              <a:t>NORTHSTAR HEALTH PLAN</a:t>
            </a:r>
          </a:p>
          <a:p>
            <a:pPr>
              <a:spcAft>
                <a:spcPts val="1400"/>
              </a:spcAft>
              <a:defRPr sz="4200" b="1">
                <a:solidFill>
                  <a:srgbClr val="FFFFFF"/>
                </a:solidFill>
                <a:latin typeface="Helvetica"/>
              </a:defRPr>
            </a:pPr>
            <a:r>
              <a:t>Q3 2027 Provider Network Update</a:t>
            </a:r>
          </a:p>
          <a:p>
            <a:pPr>
              <a:spcAft>
                <a:spcPts val="1400"/>
              </a:spcAft>
              <a:defRPr sz="1900" b="0">
                <a:solidFill>
                  <a:srgbClr val="C9D7E6"/>
                </a:solidFill>
                <a:latin typeface="Helvetica"/>
              </a:defRPr>
            </a:pPr>
            <a:r>
              <a:t>Quarterly operational briefing for participating clinicians and practice managers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76072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100" b="0">
                <a:solidFill>
                  <a:srgbClr val="E3A9A2"/>
                </a:solidFill>
                <a:latin typeface="Helvetica"/>
              </a:defRPr>
            </a:pPr>
            <a:r>
              <a:t>FICTIONAL SPECIMEN — synthetic data, not a real document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IN THIS ISSUE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What changed this quarter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Four operational changes take effect between July 1 and October 1. Each one has a date, an owner, and a place to get help.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39696"/>
            <a:ext cx="10881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Prior authorization list reduced by 34 codes, effective July 1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Provider portal claim-status redesign, effective August 4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Updated timely-filing reminder — no policy change, but a frequent question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Annual roster attestation window opens September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Nothing in this briefing changes any clinical decision, coverage determination, or contract term.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NSH Provider Communications · Q3 2027 · Approved 06/2027 · Specimen   |   Northstar Health Plan   |   Slide 2 of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EFFECTIVE JULY 1, 2027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34 codes removed from prior authorization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These services no longer require prior authorization for in-network commercial members.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4023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Category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Codes removed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What still applies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Advanced imaging, selected outpatient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Site-of-service rules and medical-necessity review after the claim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Physical and occupational therapy, visits 1–12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Authorization still required from visit 13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Selected outpatient procedures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Facility contracting requirements unchanged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Durable medical equipment under $1,500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Documentation of medical necessity must remain in the record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Removing prior authorization does not guarantee payment. Eligibility, benefits, and medical necessity still apply.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NSH Provider Communications · Q3 2027 · Approved 06/2027 · Specimen   |   Northstar Health Plan   |   Slide 3 of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EFFECTIVE AUGUST 4, 2027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Claim status in the provider portal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The claim-status screen is being replaced. Existing logins and permissions carry over.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4023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What is new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What it replaces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Action needed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Line-level status with a plain-language reason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Claim-level status code only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None — available automatically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Downloadable remittance in CSV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PDF only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None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Search by patient, date range, or claim number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Claim number only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None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Saved searches per user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Not previously available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Optional setup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A 20-minute walkthrough is available on demand. No downtime is expected.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NSH Provider Communications · Q3 2027 · Approved 06/2027 · Specimen   |   Northstar Health Plan   |   Slide 4 of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REMINDER — NO CHANGE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Timely filing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This is our most frequent provider-services question, so it is restated here. The policy itself has not changed.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395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39928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Situation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Filing window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Measured from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Initial claim submission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180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Date of service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Corrected claim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180 days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Date of the original remittance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Coordination of benefits, secondary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180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Date of the primary payer's remittance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Claim reconsideration request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90 days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Date of the remittance being disputed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Formal appeal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60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Date of the reconsideration decision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Your participation agreement controls where it differs from this summary.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NSH Provider Communications · Q3 2027 · Approved 06/2027 · Specimen   |   Northstar Health Plan   |   Slide 5 of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OPENS SEPTEMBER 1, 2027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Annual roster attestation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Every participating practice must attest to its directory information during a 60-day window.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39696"/>
            <a:ext cx="10881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Confirm each clinician's practice locations, phone numbers, and accepting-new-patients status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Confirm specialty, board certification, and languages spoken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Remove clinicians who have left the practice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Attestation is completed by the practice's designated administrator in the provider portal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Window closes October 31, 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Directories with unattested entries may display a notice to members. Keep your administrator contact current.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NSH Provider Communications · Q3 2027 · Approved 06/2027 · Specimen   |   Northstar Health Plan   |   Slide 6 of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GETTING HELP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Who to contact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81328"/>
          <a:ext cx="10881360" cy="2395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39928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Topic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Contact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Hours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Prior authorization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1-800-555-0151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Mon–Fri 7a–7p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Claims and remittance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1-800-555-0152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Mon–Fri 8a–6p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Provider portal and technical 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1-800-555-0153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Mon–Fri 7a–8p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Contracting and credentialing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1-800-555-0154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Mon–Fri 9a–5p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Roster attestation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roster@northstarhealthplan.example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Monitored daily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This briefing is informational. Your participation agreement, the provider manual, and applicable law control.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NSH Provider Communications · Q3 2027 · Approved 06/2027 · Specimen   |   Northstar Health Plan   |   Slide 7 of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